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85" y="2597147"/>
            <a:ext cx="3657917" cy="94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08C19F-6004-404B-AF79-38552B4E3A5C}"/>
              </a:ext>
            </a:extLst>
          </p:cNvPr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C1442-F783-4F46-A04F-16849B07476E}"/>
              </a:ext>
            </a:extLst>
          </p:cNvPr>
          <p:cNvSpPr txBox="1"/>
          <p:nvPr/>
        </p:nvSpPr>
        <p:spPr>
          <a:xfrm>
            <a:off x="328957" y="1364308"/>
            <a:ext cx="4106174" cy="923495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: </a:t>
            </a:r>
            <a:b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per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b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15</cp:revision>
  <dcterms:created xsi:type="dcterms:W3CDTF">2018-07-06T16:32:06Z</dcterms:created>
  <dcterms:modified xsi:type="dcterms:W3CDTF">2021-04-06T10:43:52Z</dcterms:modified>
</cp:coreProperties>
</file>